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media1.gif" ContentType="video/unknown"/>
  <Override PartName="/ppt/media/media2.gif" ContentType="video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54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png>
</file>

<file path=ppt/media/image4.png>
</file>

<file path=ppt/media/image5.jpg>
</file>

<file path=ppt/media/image6.jpg>
</file>

<file path=ppt/media/media1.gif>
</file>

<file path=ppt/media/media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084E1241-E46C-4DAD-9FEA-A509FD26BF96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78D86C9-39E8-4C3C-A627-45CC86DB6A5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7" Type="http://schemas.openxmlformats.org/officeDocument/2006/relationships/image" Target="../media/image4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-228600"/>
            <a:ext cx="7772400" cy="1470025"/>
          </a:xfrm>
        </p:spPr>
        <p:txBody>
          <a:bodyPr/>
          <a:lstStyle/>
          <a:p>
            <a:r>
              <a:rPr lang="en-US" dirty="0" smtClean="0"/>
              <a:t>Lazarus Game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8582" y="5257800"/>
            <a:ext cx="6400800" cy="17526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tx1"/>
                </a:solidFill>
              </a:rPr>
              <a:t>Eric Gonzalez</a:t>
            </a:r>
            <a:endParaRPr lang="en-US" sz="3600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Eric\Desktop\nLaz\lazarus\Resources\Titl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582" y="1066799"/>
            <a:ext cx="6761018" cy="405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187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315200" cy="1154097"/>
          </a:xfrm>
        </p:spPr>
        <p:txBody>
          <a:bodyPr/>
          <a:lstStyle/>
          <a:p>
            <a:pPr algn="ctr"/>
            <a:r>
              <a:rPr lang="en-US" dirty="0" smtClean="0"/>
              <a:t>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8382000" cy="486156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With Wingman Game</a:t>
            </a:r>
          </a:p>
          <a:p>
            <a:pPr>
              <a:buFontTx/>
              <a:buChar char="-"/>
            </a:pPr>
            <a:r>
              <a:rPr lang="en-US" sz="2800" dirty="0" smtClean="0"/>
              <a:t>No </a:t>
            </a:r>
            <a:r>
              <a:rPr lang="en-US" sz="2800" dirty="0" err="1"/>
              <a:t>P</a:t>
            </a:r>
            <a:r>
              <a:rPr lang="en-US" sz="2800" dirty="0" err="1" smtClean="0"/>
              <a:t>owerups</a:t>
            </a:r>
            <a:endParaRPr lang="en-US" sz="2800" dirty="0"/>
          </a:p>
          <a:p>
            <a:pPr>
              <a:buFontTx/>
              <a:buChar char="-"/>
            </a:pPr>
            <a:r>
              <a:rPr lang="en-US" sz="2800" dirty="0" smtClean="0"/>
              <a:t>No Bullets</a:t>
            </a:r>
            <a:endParaRPr lang="en-US" sz="2800" dirty="0"/>
          </a:p>
          <a:p>
            <a:pPr>
              <a:buFontTx/>
              <a:buChar char="-"/>
            </a:pPr>
            <a:r>
              <a:rPr lang="en-US" sz="2800" dirty="0" smtClean="0"/>
              <a:t>No Second </a:t>
            </a:r>
            <a:r>
              <a:rPr lang="en-US" sz="2800" dirty="0"/>
              <a:t>P</a:t>
            </a:r>
            <a:r>
              <a:rPr lang="en-US" sz="2800" dirty="0" smtClean="0"/>
              <a:t>layer</a:t>
            </a:r>
            <a:endParaRPr lang="en-US" sz="2800" dirty="0"/>
          </a:p>
          <a:p>
            <a:pPr>
              <a:buFontTx/>
              <a:buChar char="-"/>
            </a:pPr>
            <a:r>
              <a:rPr lang="en-US" sz="2800" dirty="0" smtClean="0"/>
              <a:t>No Up or Down Key </a:t>
            </a:r>
            <a:r>
              <a:rPr lang="en-US" sz="2800" dirty="0"/>
              <a:t>E</a:t>
            </a:r>
            <a:r>
              <a:rPr lang="en-US" sz="2800" dirty="0" smtClean="0"/>
              <a:t>vents</a:t>
            </a:r>
            <a:endParaRPr lang="en-US" sz="2800" dirty="0"/>
          </a:p>
          <a:p>
            <a:pPr>
              <a:buFontTx/>
              <a:buChar char="-"/>
            </a:pPr>
            <a:r>
              <a:rPr lang="en-US" sz="2800" dirty="0" smtClean="0"/>
              <a:t>No Health </a:t>
            </a:r>
            <a:r>
              <a:rPr lang="en-US" sz="2800" dirty="0"/>
              <a:t>B</a:t>
            </a:r>
            <a:r>
              <a:rPr lang="en-US" sz="2800" dirty="0" smtClean="0"/>
              <a:t>ar, Only </a:t>
            </a:r>
            <a:r>
              <a:rPr lang="en-US" sz="2800" dirty="0"/>
              <a:t>1 </a:t>
            </a:r>
            <a:r>
              <a:rPr lang="en-US" sz="2800" dirty="0" smtClean="0"/>
              <a:t>Life</a:t>
            </a:r>
            <a:endParaRPr lang="en-US" sz="2800" dirty="0"/>
          </a:p>
          <a:p>
            <a:pPr>
              <a:buFontTx/>
              <a:buChar char="-"/>
            </a:pPr>
            <a:r>
              <a:rPr lang="en-US" sz="2800" dirty="0" smtClean="0"/>
              <a:t>No Score</a:t>
            </a:r>
          </a:p>
          <a:p>
            <a:pPr>
              <a:buFontTx/>
              <a:buChar char="-"/>
            </a:pPr>
            <a:r>
              <a:rPr lang="en-US" sz="2800" dirty="0" smtClean="0"/>
              <a:t>No Moving Background</a:t>
            </a:r>
          </a:p>
        </p:txBody>
      </p:sp>
    </p:spTree>
    <p:extLst>
      <p:ext uri="{BB962C8B-B14F-4D97-AF65-F5344CB8AC3E}">
        <p14:creationId xmlns:p14="http://schemas.microsoft.com/office/powerpoint/2010/main" val="250473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6600" y="152400"/>
            <a:ext cx="7315200" cy="1154097"/>
          </a:xfrm>
        </p:spPr>
        <p:txBody>
          <a:bodyPr/>
          <a:lstStyle/>
          <a:p>
            <a:r>
              <a:rPr lang="en-US" dirty="0" smtClean="0"/>
              <a:t>Similarities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95400"/>
            <a:ext cx="7924800" cy="2590800"/>
          </a:xfrm>
        </p:spPr>
        <p:txBody>
          <a:bodyPr>
            <a:normAutofit/>
          </a:bodyPr>
          <a:lstStyle/>
          <a:p>
            <a:r>
              <a:rPr lang="en-US" sz="2800" dirty="0"/>
              <a:t>With Wingman Game</a:t>
            </a:r>
          </a:p>
          <a:p>
            <a:pPr>
              <a:buFontTx/>
              <a:buChar char="-"/>
            </a:pPr>
            <a:r>
              <a:rPr lang="en-US" sz="2800" dirty="0" smtClean="0"/>
              <a:t>Enemies 			</a:t>
            </a:r>
            <a:r>
              <a:rPr lang="en-US" sz="2800" dirty="0" smtClean="0">
                <a:solidFill>
                  <a:schemeClr val="tx2"/>
                </a:solidFill>
              </a:rPr>
              <a:t>-</a:t>
            </a:r>
            <a:r>
              <a:rPr lang="en-US" sz="2800" dirty="0" smtClean="0"/>
              <a:t> Multiple Enemy Types</a:t>
            </a:r>
          </a:p>
          <a:p>
            <a:pPr>
              <a:buFontTx/>
              <a:buChar char="-"/>
            </a:pPr>
            <a:r>
              <a:rPr lang="en-US" sz="2800" dirty="0" smtClean="0"/>
              <a:t>Enemy Movement	</a:t>
            </a:r>
            <a:r>
              <a:rPr lang="en-US" sz="2800" dirty="0" smtClean="0">
                <a:solidFill>
                  <a:schemeClr val="tx2"/>
                </a:solidFill>
              </a:rPr>
              <a:t>-</a:t>
            </a:r>
            <a:r>
              <a:rPr lang="en-US" sz="2800" dirty="0" smtClean="0"/>
              <a:t> Checking for Collision</a:t>
            </a:r>
          </a:p>
        </p:txBody>
      </p:sp>
      <p:pic>
        <p:nvPicPr>
          <p:cNvPr id="4" name="Lazarus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887885"/>
            <a:ext cx="4495800" cy="3865342"/>
          </a:xfrm>
          <a:prstGeom prst="rect">
            <a:avLst/>
          </a:prstGeom>
        </p:spPr>
      </p:pic>
      <p:pic>
        <p:nvPicPr>
          <p:cNvPr id="5" name="Wingman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95800" y="2887884"/>
            <a:ext cx="4620490" cy="386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42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315200" cy="1154097"/>
          </a:xfrm>
        </p:spPr>
        <p:txBody>
          <a:bodyPr/>
          <a:lstStyle/>
          <a:p>
            <a:pPr algn="ctr"/>
            <a:r>
              <a:rPr lang="en-US" dirty="0" smtClean="0"/>
              <a:t>Reusability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" y="1219200"/>
            <a:ext cx="10176164" cy="5486400"/>
          </a:xfrm>
        </p:spPr>
      </p:pic>
    </p:spTree>
    <p:extLst>
      <p:ext uri="{BB962C8B-B14F-4D97-AF65-F5344CB8AC3E}">
        <p14:creationId xmlns:p14="http://schemas.microsoft.com/office/powerpoint/2010/main" val="105542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152400"/>
            <a:ext cx="7315200" cy="1154097"/>
          </a:xfrm>
        </p:spPr>
        <p:txBody>
          <a:bodyPr/>
          <a:lstStyle/>
          <a:p>
            <a:r>
              <a:rPr lang="en-US" dirty="0" smtClean="0"/>
              <a:t>Reusability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10152112" cy="5334000"/>
          </a:xfrm>
        </p:spPr>
      </p:pic>
    </p:spTree>
    <p:extLst>
      <p:ext uri="{BB962C8B-B14F-4D97-AF65-F5344CB8AC3E}">
        <p14:creationId xmlns:p14="http://schemas.microsoft.com/office/powerpoint/2010/main" val="48194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0800" y="0"/>
            <a:ext cx="7315200" cy="1154097"/>
          </a:xfrm>
        </p:spPr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534400" cy="5029199"/>
          </a:xfrm>
        </p:spPr>
        <p:txBody>
          <a:bodyPr/>
          <a:lstStyle/>
          <a:p>
            <a:pPr marL="4572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Add more comments</a:t>
            </a:r>
          </a:p>
          <a:p>
            <a:pPr marL="45720" indent="0"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Better </a:t>
            </a:r>
            <a:r>
              <a:rPr lang="en-US" dirty="0" err="1"/>
              <a:t>j</a:t>
            </a:r>
            <a:r>
              <a:rPr lang="en-US" dirty="0" err="1" smtClean="0"/>
              <a:t>avadoc</a:t>
            </a:r>
            <a:r>
              <a:rPr lang="en-US" dirty="0" smtClean="0"/>
              <a:t> </a:t>
            </a:r>
            <a:r>
              <a:rPr lang="en-US" dirty="0"/>
              <a:t>c</a:t>
            </a:r>
            <a:r>
              <a:rPr lang="en-US" dirty="0" smtClean="0"/>
              <a:t>omments </a:t>
            </a:r>
            <a:endParaRPr lang="en-US" dirty="0" smtClean="0"/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Restart game when player dies</a:t>
            </a:r>
          </a:p>
          <a:p>
            <a:pPr marL="45720" indent="0"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Animations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More Levels</a:t>
            </a:r>
            <a:endParaRPr lang="en-US" dirty="0" smtClean="0"/>
          </a:p>
          <a:p>
            <a:pPr>
              <a:buFontTx/>
              <a:buChar char="-"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7078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1498</TotalTime>
  <Words>58</Words>
  <Application>Microsoft Office PowerPoint</Application>
  <PresentationFormat>On-screen Show (4:3)</PresentationFormat>
  <Paragraphs>28</Paragraphs>
  <Slides>6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Perspective</vt:lpstr>
      <vt:lpstr>Lazarus Game</vt:lpstr>
      <vt:lpstr>Differences</vt:lpstr>
      <vt:lpstr>Similarities</vt:lpstr>
      <vt:lpstr>Reusability </vt:lpstr>
      <vt:lpstr>Reusability (cont)</vt:lpstr>
      <vt:lpstr>Improvements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Lazarus Game</dc:title>
  <dc:creator>Eric Gonzalez</dc:creator>
  <cp:lastModifiedBy>Eric Gonzalez</cp:lastModifiedBy>
  <cp:revision>21</cp:revision>
  <dcterms:created xsi:type="dcterms:W3CDTF">2015-05-08T04:57:58Z</dcterms:created>
  <dcterms:modified xsi:type="dcterms:W3CDTF">2015-05-13T01:03:18Z</dcterms:modified>
</cp:coreProperties>
</file>

<file path=docProps/thumbnail.jpeg>
</file>